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B27F9FF-4B53-4591-BCDE-4C38D04EBD9A}" type="datetimeFigureOut">
              <a:rPr lang="pl-PL" smtClean="0"/>
              <a:pPr/>
              <a:t>2023-02-09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143048B-1378-4516-9EDE-9DB75ADE0F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  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BEZPIECZNE FERIE ZIMOWE 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3074" name="Picture 2" descr="30 rzeczy, które warto zrobić z dzieckiem zim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4784"/>
            <a:ext cx="6324600" cy="37147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Pozostając w domu: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nie wpuszczaj do mieszkania nieznanych osób, 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nie podawaj obcym swojego adresu zamieszkania,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nie trzymaj na widoku kluczy do mieszkania lub domu,    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podczas zabaw na śniegu nie oddalaj się od rodziców lub opiekunów .</a:t>
            </a:r>
            <a:endParaRPr lang="pl-PL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Wybierając się na wyjazd: </a:t>
            </a:r>
          </a:p>
          <a:p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sprawdź organizatora zimowiska lub wyjazdu zorganizowanego,</a:t>
            </a:r>
          </a:p>
          <a:p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stoku nie oddalaj się od opiekuna lub instruktora,</a:t>
            </a:r>
          </a:p>
          <a:p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pamiętaj o obowiązku jazdy w kasku,</a:t>
            </a:r>
          </a:p>
          <a:p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ubieraj się ciepło,</a:t>
            </a:r>
          </a:p>
          <a:p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wycieczki zabieraj naładowany telefon.</a:t>
            </a:r>
            <a:endParaRPr lang="pl-PL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Zasady bezpieczeństwa w Internecie</a:t>
            </a:r>
            <a:endParaRPr lang="pl-PL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Korzystaj z umiarem z Internetu!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Szanuj innych w sieci!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Nie ufaj osobom poznanym w sieci!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Mów, jeśli coś jest nie tak! Telefonem Zaufania dla Dzieci i Młodzieży, bezpłatny numer 116 111.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Chroń swoją prywatność!</a:t>
            </a:r>
          </a:p>
          <a:p>
            <a:pPr>
              <a:buFont typeface="Wingdings" pitchFamily="2" charset="2"/>
              <a:buChar char="v"/>
            </a:pPr>
            <a:endParaRPr lang="pl-PL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NuMERY</a:t>
            </a:r>
            <a:r>
              <a:rPr lang="pl-P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ALARMOWE</a:t>
            </a:r>
            <a:endParaRPr lang="pl-PL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997 - Policja </a:t>
            </a:r>
          </a:p>
          <a:p>
            <a:pPr>
              <a:buNone/>
            </a:pPr>
            <a:r>
              <a:rPr lang="pl-P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998 - Straż Pożarna </a:t>
            </a:r>
          </a:p>
          <a:p>
            <a:pPr>
              <a:buNone/>
            </a:pPr>
            <a:r>
              <a:rPr lang="pl-P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999 - Pogotowie Ratunkowe</a:t>
            </a:r>
          </a:p>
          <a:p>
            <a:pPr>
              <a:buNone/>
            </a:pPr>
            <a:r>
              <a:rPr lang="pl-P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112 - numer alarmowy</a:t>
            </a:r>
            <a:endParaRPr lang="pl-PL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Czy telefony komórkowe rzeczywiście nam szkodzą? | WP abcZdrow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780928"/>
            <a:ext cx="4176464" cy="36724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Udanych i Bezpiecznych </a:t>
            </a:r>
            <a:r>
              <a:rPr lang="pl-PL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FerII</a:t>
            </a:r>
            <a:r>
              <a:rPr lang="pl-PL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Zimowych 2023</a:t>
            </a:r>
            <a:endParaRPr lang="pl-PL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8676" name="Picture 4" descr="Początek zimy Polmark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712968" cy="476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Ferie zimowe to dla dzieci i młodzieży wymarzony czas odpoczynku, zabaw na śniegu i lodzie. Aby przebiegały one szczęśliwie i wszyscy wypoczęci wrócili do szkoły, należy pamiętać o podstawowych zasadach bezpieczeństwa, obowiązujących  podczas wyjazdów zimowych, jak i spędzania tego czasu w miejscu zamieszkania. </a:t>
            </a:r>
            <a:endParaRPr lang="pl-PL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5" descr="fer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365104"/>
            <a:ext cx="3816102" cy="24928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Zabawa na śniegu, zjazdy z górki, jazda na nartach czy łyżwach mogą sprawić wiele radości i wzmocnić naszą kondycję fizyczną. Pamiętaj jednak, że podstawą, jak zwykle, jest zdrowy rozsądek i ostrożność! Poniżej przedstawione są wskazówki z którymi warto się zapoznać.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27654" name="AutoShape 6" descr="Fotos de Zima, Imagens de Zima sem royalti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7656" name="AutoShape 8" descr="Fotos de Zima, Imagens de Zima sem royalti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7662" name="Picture 14" descr="Vacances d'hiver 20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789040"/>
            <a:ext cx="5962650" cy="30689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Wychodząc bawić się na dwór, ubieraj się stosownie do pogody, tak, aby nadmiernie nie wychłodzić swojego organizmu. Idąc na dłuższy spacer w zimowej aurze warto zaopatrzyć się w ciepły napój w termosie.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Przestrzegaj zasad poruszania się po drodze. Pamiętaj o odblaskach – zimą widoczność jest bardzo ograniczona. </a:t>
            </a:r>
            <a:endParaRPr lang="pl-PL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g501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293096"/>
            <a:ext cx="4608512" cy="24208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zabaw na śniegu, zjazdów na sankach wybieraj miejsca bezpieczne, z dala od ruchliwych ulic, skrzyżowań i ciągów komunikacyjnych. Pamiętaj, że zimą znacznie wydłuża się droga hamowania pojazdów, więc zachowaj szczególną ostrożność będąc w pobliżu jezdni.</a:t>
            </a:r>
          </a:p>
          <a:p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s://www.os-kutezevo.si/files/2021/01/children-playing-outside-winter_29937-34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789040"/>
            <a:ext cx="5314578" cy="28529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Korzystaj wyłącznie ze specjalnie przygotowanych lodowisk. Pod żadnym pozorem nie wchodź na lód zamarzniętych zbiorników wodnych, jezior, kanałów, stawów, itp. Pozornie tylko gruby lód może w każdej chwili załamać się pod Twoim ciężarem.</a:t>
            </a:r>
            <a:endParaRPr lang="pl-PL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Kinder, die im Winter Schnee spielen 369258 Vektor Kunst bei Vecteez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861048"/>
            <a:ext cx="5808737" cy="29969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Pamiętaj, że zagrożenie dla zdrowia, a nawet Twojego życia, stanowią zwisające z balkonów i dachów masywne sople lodu. W takim przypadku zrezygnuj z zabawy w tym miejscu, powiadom o sytuacji osoby dorosłe lub Straż Pożarną, która usunie niebezpieczeństwo.</a:t>
            </a:r>
          </a:p>
          <a:p>
            <a:endParaRPr lang="pl-PL" dirty="0"/>
          </a:p>
        </p:txBody>
      </p:sp>
      <p:pic>
        <p:nvPicPr>
          <p:cNvPr id="23554" name="Picture 2" descr="Polska, Beskidy Zachodnie, Gorczański Park Narodowy, Śnieg, Zima, Słońce,  Sople, Las | Full hd pictures, Hd picture, Win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861048"/>
            <a:ext cx="5210200" cy="29969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PAMIETAJ:</a:t>
            </a: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Nie rzucaj w jadące pojazdy śnieżkami, gdyż takie zachowanie może być przyczyną kolizji lub wypadku </a:t>
            </a: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drogowego.</a:t>
            </a:r>
            <a:endParaRPr lang="pl-PL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Nie rzucaj w kolegów śnieżkami z ubitego śniegu lub z twardymi przedmiotami w środku, gdyż może doprowadzić to do obrażeń ciała.</a:t>
            </a:r>
          </a:p>
          <a:p>
            <a:endParaRPr lang="pl-PL" dirty="0"/>
          </a:p>
        </p:txBody>
      </p:sp>
      <p:pic>
        <p:nvPicPr>
          <p:cNvPr id="21506" name="Picture 2" descr="Winter Activities for Kids in Sacramento | 4Kids.com Blo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725144"/>
            <a:ext cx="5847606" cy="21328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Kulig organizuj wyłącznie pod nadzorem osób </a:t>
            </a: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dorosłych. </a:t>
            </a: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anki </a:t>
            </a: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łącz grubą, wytrzymałą liną, aby nie odczepiły się podczas </a:t>
            </a: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jazdy.</a:t>
            </a:r>
            <a:endParaRPr lang="pl-PL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Nie dołączaj sanek do samochodu, gdyż może się to skończyć tragicznie.</a:t>
            </a:r>
          </a:p>
          <a:p>
            <a:endParaRPr lang="pl-PL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Picture 4" descr="Jak zorganizować zimowy kulig dla dzieci | Dzieciochatki.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33056"/>
            <a:ext cx="9144000" cy="29249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</TotalTime>
  <Words>505</Words>
  <Application>Microsoft Office PowerPoint</Application>
  <PresentationFormat>Pokaz na ekranie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Wędrówka</vt:lpstr>
      <vt:lpstr>            BEZPIECZNE FERIE ZIMOWE             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Zasady bezpieczeństwa w Internecie</vt:lpstr>
      <vt:lpstr>NuMERY ALARMOWE</vt:lpstr>
      <vt:lpstr>Udanych i Bezpiecznych FerII Zimowych 2023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Bezpieczne ferie zimowe</dc:title>
  <dc:creator>PB</dc:creator>
  <cp:lastModifiedBy>PB</cp:lastModifiedBy>
  <cp:revision>17</cp:revision>
  <dcterms:created xsi:type="dcterms:W3CDTF">2023-02-09T19:27:13Z</dcterms:created>
  <dcterms:modified xsi:type="dcterms:W3CDTF">2023-02-09T22:11:37Z</dcterms:modified>
</cp:coreProperties>
</file>